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1386800" cy="30279975"/>
  <p:notesSz cx="6858000" cy="9144000"/>
  <p:defaultTextStyle>
    <a:defPPr>
      <a:defRPr lang="zh-TW"/>
    </a:defPPr>
    <a:lvl1pPr marL="0" algn="l" defTabSz="295232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1pPr>
    <a:lvl2pPr marL="1476162" algn="l" defTabSz="295232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2pPr>
    <a:lvl3pPr marL="2952323" algn="l" defTabSz="295232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3pPr>
    <a:lvl4pPr marL="4428485" algn="l" defTabSz="295232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4pPr>
    <a:lvl5pPr marL="5904647" algn="l" defTabSz="295232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5pPr>
    <a:lvl6pPr marL="7380808" algn="l" defTabSz="295232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6pPr>
    <a:lvl7pPr marL="8856970" algn="l" defTabSz="295232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7pPr>
    <a:lvl8pPr marL="10333131" algn="l" defTabSz="295232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8pPr>
    <a:lvl9pPr marL="11809293" algn="l" defTabSz="295232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537">
          <p15:clr>
            <a:srgbClr val="A4A3A4"/>
          </p15:clr>
        </p15:guide>
        <p15:guide id="2" pos="673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384" y="29"/>
      </p:cViewPr>
      <p:guideLst>
        <p:guide orient="horz" pos="9537"/>
        <p:guide pos="673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604010" y="9406424"/>
            <a:ext cx="18178780" cy="6490568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208020" y="17158652"/>
            <a:ext cx="14970760" cy="773821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761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523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284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046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380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856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33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8092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2022/1/6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2022/1/6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15505430" y="1212608"/>
            <a:ext cx="4812030" cy="25836107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069340" y="1212608"/>
            <a:ext cx="14079643" cy="25836107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2022/1/6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2022/1/6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89411" y="19457689"/>
            <a:ext cx="18178780" cy="6013939"/>
          </a:xfrm>
        </p:spPr>
        <p:txBody>
          <a:bodyPr anchor="t"/>
          <a:lstStyle>
            <a:lvl1pPr algn="l">
              <a:defRPr sz="129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689411" y="12833949"/>
            <a:ext cx="18178780" cy="6623741"/>
          </a:xfrm>
        </p:spPr>
        <p:txBody>
          <a:bodyPr anchor="b"/>
          <a:lstStyle>
            <a:lvl1pPr marL="0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1pPr>
            <a:lvl2pPr marL="1476162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2pPr>
            <a:lvl3pPr marL="2952323" indent="0">
              <a:buNone/>
              <a:defRPr sz="5200">
                <a:solidFill>
                  <a:schemeClr val="tx1">
                    <a:tint val="75000"/>
                  </a:schemeClr>
                </a:solidFill>
              </a:defRPr>
            </a:lvl3pPr>
            <a:lvl4pPr marL="4428485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4pPr>
            <a:lvl5pPr marL="5904647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5pPr>
            <a:lvl6pPr marL="7380808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6pPr>
            <a:lvl7pPr marL="8856970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7pPr>
            <a:lvl8pPr marL="10333131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8pPr>
            <a:lvl9pPr marL="11809293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2022/1/6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069340" y="7065332"/>
            <a:ext cx="9445837" cy="19983383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0871623" y="7065332"/>
            <a:ext cx="9445837" cy="19983383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2022/1/6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069341" y="6777949"/>
            <a:ext cx="9449551" cy="2824727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6162" indent="0">
              <a:buNone/>
              <a:defRPr sz="6500" b="1"/>
            </a:lvl2pPr>
            <a:lvl3pPr marL="2952323" indent="0">
              <a:buNone/>
              <a:defRPr sz="5800" b="1"/>
            </a:lvl3pPr>
            <a:lvl4pPr marL="4428485" indent="0">
              <a:buNone/>
              <a:defRPr sz="5200" b="1"/>
            </a:lvl4pPr>
            <a:lvl5pPr marL="5904647" indent="0">
              <a:buNone/>
              <a:defRPr sz="5200" b="1"/>
            </a:lvl5pPr>
            <a:lvl6pPr marL="7380808" indent="0">
              <a:buNone/>
              <a:defRPr sz="5200" b="1"/>
            </a:lvl6pPr>
            <a:lvl7pPr marL="8856970" indent="0">
              <a:buNone/>
              <a:defRPr sz="5200" b="1"/>
            </a:lvl7pPr>
            <a:lvl8pPr marL="10333131" indent="0">
              <a:buNone/>
              <a:defRPr sz="5200" b="1"/>
            </a:lvl8pPr>
            <a:lvl9pPr marL="11809293" indent="0">
              <a:buNone/>
              <a:defRPr sz="5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069341" y="9602676"/>
            <a:ext cx="9449551" cy="17446034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10864200" y="6777949"/>
            <a:ext cx="9453262" cy="2824727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6162" indent="0">
              <a:buNone/>
              <a:defRPr sz="6500" b="1"/>
            </a:lvl2pPr>
            <a:lvl3pPr marL="2952323" indent="0">
              <a:buNone/>
              <a:defRPr sz="5800" b="1"/>
            </a:lvl3pPr>
            <a:lvl4pPr marL="4428485" indent="0">
              <a:buNone/>
              <a:defRPr sz="5200" b="1"/>
            </a:lvl4pPr>
            <a:lvl5pPr marL="5904647" indent="0">
              <a:buNone/>
              <a:defRPr sz="5200" b="1"/>
            </a:lvl5pPr>
            <a:lvl6pPr marL="7380808" indent="0">
              <a:buNone/>
              <a:defRPr sz="5200" b="1"/>
            </a:lvl6pPr>
            <a:lvl7pPr marL="8856970" indent="0">
              <a:buNone/>
              <a:defRPr sz="5200" b="1"/>
            </a:lvl7pPr>
            <a:lvl8pPr marL="10333131" indent="0">
              <a:buNone/>
              <a:defRPr sz="5200" b="1"/>
            </a:lvl8pPr>
            <a:lvl9pPr marL="11809293" indent="0">
              <a:buNone/>
              <a:defRPr sz="5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10864200" y="9602676"/>
            <a:ext cx="9453262" cy="17446034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2022/1/6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2022/1/6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2022/1/6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9341" y="1205592"/>
            <a:ext cx="7036111" cy="5130774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61645" y="1205594"/>
            <a:ext cx="11955817" cy="25843121"/>
          </a:xfrm>
        </p:spPr>
        <p:txBody>
          <a:bodyPr/>
          <a:lstStyle>
            <a:lvl1pPr>
              <a:defRPr sz="10300"/>
            </a:lvl1pPr>
            <a:lvl2pPr>
              <a:defRPr sz="9000"/>
            </a:lvl2pPr>
            <a:lvl3pPr>
              <a:defRPr sz="7700"/>
            </a:lvl3pPr>
            <a:lvl4pPr>
              <a:defRPr sz="6500"/>
            </a:lvl4pPr>
            <a:lvl5pPr>
              <a:defRPr sz="6500"/>
            </a:lvl5pPr>
            <a:lvl6pPr>
              <a:defRPr sz="6500"/>
            </a:lvl6pPr>
            <a:lvl7pPr>
              <a:defRPr sz="6500"/>
            </a:lvl7pPr>
            <a:lvl8pPr>
              <a:defRPr sz="6500"/>
            </a:lvl8pPr>
            <a:lvl9pPr>
              <a:defRPr sz="65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069341" y="6336368"/>
            <a:ext cx="7036111" cy="20712347"/>
          </a:xfrm>
        </p:spPr>
        <p:txBody>
          <a:bodyPr/>
          <a:lstStyle>
            <a:lvl1pPr marL="0" indent="0">
              <a:buNone/>
              <a:defRPr sz="4500"/>
            </a:lvl1pPr>
            <a:lvl2pPr marL="1476162" indent="0">
              <a:buNone/>
              <a:defRPr sz="3900"/>
            </a:lvl2pPr>
            <a:lvl3pPr marL="2952323" indent="0">
              <a:buNone/>
              <a:defRPr sz="3200"/>
            </a:lvl3pPr>
            <a:lvl4pPr marL="4428485" indent="0">
              <a:buNone/>
              <a:defRPr sz="2900"/>
            </a:lvl4pPr>
            <a:lvl5pPr marL="5904647" indent="0">
              <a:buNone/>
              <a:defRPr sz="2900"/>
            </a:lvl5pPr>
            <a:lvl6pPr marL="7380808" indent="0">
              <a:buNone/>
              <a:defRPr sz="2900"/>
            </a:lvl6pPr>
            <a:lvl7pPr marL="8856970" indent="0">
              <a:buNone/>
              <a:defRPr sz="2900"/>
            </a:lvl7pPr>
            <a:lvl8pPr marL="10333131" indent="0">
              <a:buNone/>
              <a:defRPr sz="2900"/>
            </a:lvl8pPr>
            <a:lvl9pPr marL="11809293" indent="0">
              <a:buNone/>
              <a:defRPr sz="2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2022/1/6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191962" y="21195984"/>
            <a:ext cx="12832080" cy="2502307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191962" y="2705571"/>
            <a:ext cx="12832080" cy="18167985"/>
          </a:xfrm>
        </p:spPr>
        <p:txBody>
          <a:bodyPr/>
          <a:lstStyle>
            <a:lvl1pPr marL="0" indent="0">
              <a:buNone/>
              <a:defRPr sz="10300"/>
            </a:lvl1pPr>
            <a:lvl2pPr marL="1476162" indent="0">
              <a:buNone/>
              <a:defRPr sz="9000"/>
            </a:lvl2pPr>
            <a:lvl3pPr marL="2952323" indent="0">
              <a:buNone/>
              <a:defRPr sz="7700"/>
            </a:lvl3pPr>
            <a:lvl4pPr marL="4428485" indent="0">
              <a:buNone/>
              <a:defRPr sz="6500"/>
            </a:lvl4pPr>
            <a:lvl5pPr marL="5904647" indent="0">
              <a:buNone/>
              <a:defRPr sz="6500"/>
            </a:lvl5pPr>
            <a:lvl6pPr marL="7380808" indent="0">
              <a:buNone/>
              <a:defRPr sz="6500"/>
            </a:lvl6pPr>
            <a:lvl7pPr marL="8856970" indent="0">
              <a:buNone/>
              <a:defRPr sz="6500"/>
            </a:lvl7pPr>
            <a:lvl8pPr marL="10333131" indent="0">
              <a:buNone/>
              <a:defRPr sz="6500"/>
            </a:lvl8pPr>
            <a:lvl9pPr marL="11809293" indent="0">
              <a:buNone/>
              <a:defRPr sz="65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191962" y="23698291"/>
            <a:ext cx="12832080" cy="3553688"/>
          </a:xfrm>
        </p:spPr>
        <p:txBody>
          <a:bodyPr/>
          <a:lstStyle>
            <a:lvl1pPr marL="0" indent="0">
              <a:buNone/>
              <a:defRPr sz="4500"/>
            </a:lvl1pPr>
            <a:lvl2pPr marL="1476162" indent="0">
              <a:buNone/>
              <a:defRPr sz="3900"/>
            </a:lvl2pPr>
            <a:lvl3pPr marL="2952323" indent="0">
              <a:buNone/>
              <a:defRPr sz="3200"/>
            </a:lvl3pPr>
            <a:lvl4pPr marL="4428485" indent="0">
              <a:buNone/>
              <a:defRPr sz="2900"/>
            </a:lvl4pPr>
            <a:lvl5pPr marL="5904647" indent="0">
              <a:buNone/>
              <a:defRPr sz="2900"/>
            </a:lvl5pPr>
            <a:lvl6pPr marL="7380808" indent="0">
              <a:buNone/>
              <a:defRPr sz="2900"/>
            </a:lvl6pPr>
            <a:lvl7pPr marL="8856970" indent="0">
              <a:buNone/>
              <a:defRPr sz="2900"/>
            </a:lvl7pPr>
            <a:lvl8pPr marL="10333131" indent="0">
              <a:buNone/>
              <a:defRPr sz="2900"/>
            </a:lvl8pPr>
            <a:lvl9pPr marL="11809293" indent="0">
              <a:buNone/>
              <a:defRPr sz="2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2022/1/6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1069340" y="1212603"/>
            <a:ext cx="19248120" cy="5046663"/>
          </a:xfrm>
          <a:prstGeom prst="rect">
            <a:avLst/>
          </a:prstGeom>
        </p:spPr>
        <p:txBody>
          <a:bodyPr vert="horz" lIns="295232" tIns="147616" rIns="295232" bIns="147616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069340" y="7065332"/>
            <a:ext cx="19248120" cy="19983383"/>
          </a:xfrm>
          <a:prstGeom prst="rect">
            <a:avLst/>
          </a:prstGeom>
        </p:spPr>
        <p:txBody>
          <a:bodyPr vert="horz" lIns="295232" tIns="147616" rIns="295232" bIns="147616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1069340" y="28065055"/>
            <a:ext cx="4990253" cy="1612127"/>
          </a:xfrm>
          <a:prstGeom prst="rect">
            <a:avLst/>
          </a:prstGeom>
        </p:spPr>
        <p:txBody>
          <a:bodyPr vert="horz" lIns="295232" tIns="147616" rIns="295232" bIns="147616" rtlCol="0" anchor="ctr"/>
          <a:lstStyle>
            <a:lvl1pPr algn="l">
              <a:defRPr sz="3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pPr/>
              <a:t>2022/1/6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7307157" y="28065055"/>
            <a:ext cx="6772487" cy="1612127"/>
          </a:xfrm>
          <a:prstGeom prst="rect">
            <a:avLst/>
          </a:prstGeom>
        </p:spPr>
        <p:txBody>
          <a:bodyPr vert="horz" lIns="295232" tIns="147616" rIns="295232" bIns="147616" rtlCol="0" anchor="ctr"/>
          <a:lstStyle>
            <a:lvl1pPr algn="ctr">
              <a:defRPr sz="3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15327207" y="28065055"/>
            <a:ext cx="4990253" cy="1612127"/>
          </a:xfrm>
          <a:prstGeom prst="rect">
            <a:avLst/>
          </a:prstGeom>
        </p:spPr>
        <p:txBody>
          <a:bodyPr vert="horz" lIns="295232" tIns="147616" rIns="295232" bIns="147616" rtlCol="0" anchor="ctr"/>
          <a:lstStyle>
            <a:lvl1pPr algn="r">
              <a:defRPr sz="3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952323" rtl="0" eaLnBrk="1" latinLnBrk="0" hangingPunct="1">
        <a:spcBef>
          <a:spcPct val="0"/>
        </a:spcBef>
        <a:buNone/>
        <a:defRPr sz="14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07121" indent="-1107121" algn="l" defTabSz="2952323" rtl="0" eaLnBrk="1" latinLnBrk="0" hangingPunct="1">
        <a:spcBef>
          <a:spcPct val="20000"/>
        </a:spcBef>
        <a:buFont typeface="Arial" pitchFamily="34" charset="0"/>
        <a:buChar char="•"/>
        <a:defRPr sz="10300" kern="1200">
          <a:solidFill>
            <a:schemeClr val="tx1"/>
          </a:solidFill>
          <a:latin typeface="+mn-lt"/>
          <a:ea typeface="+mn-ea"/>
          <a:cs typeface="+mn-cs"/>
        </a:defRPr>
      </a:lvl1pPr>
      <a:lvl2pPr marL="2398763" indent="-922601" algn="l" defTabSz="2952323" rtl="0" eaLnBrk="1" latinLnBrk="0" hangingPunct="1">
        <a:spcBef>
          <a:spcPct val="20000"/>
        </a:spcBef>
        <a:buFont typeface="Arial" pitchFamily="34" charset="0"/>
        <a:buChar char="–"/>
        <a:defRPr sz="9000" kern="1200">
          <a:solidFill>
            <a:schemeClr val="tx1"/>
          </a:solidFill>
          <a:latin typeface="+mn-lt"/>
          <a:ea typeface="+mn-ea"/>
          <a:cs typeface="+mn-cs"/>
        </a:defRPr>
      </a:lvl2pPr>
      <a:lvl3pPr marL="3690404" indent="-738081" algn="l" defTabSz="2952323" rtl="0" eaLnBrk="1" latinLnBrk="0" hangingPunct="1">
        <a:spcBef>
          <a:spcPct val="20000"/>
        </a:spcBef>
        <a:buFont typeface="Arial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3pPr>
      <a:lvl4pPr marL="5166566" indent="-738081" algn="l" defTabSz="2952323" rtl="0" eaLnBrk="1" latinLnBrk="0" hangingPunct="1">
        <a:spcBef>
          <a:spcPct val="20000"/>
        </a:spcBef>
        <a:buFont typeface="Arial" pitchFamily="34" charset="0"/>
        <a:buChar char="–"/>
        <a:defRPr sz="6500" kern="1200">
          <a:solidFill>
            <a:schemeClr val="tx1"/>
          </a:solidFill>
          <a:latin typeface="+mn-lt"/>
          <a:ea typeface="+mn-ea"/>
          <a:cs typeface="+mn-cs"/>
        </a:defRPr>
      </a:lvl4pPr>
      <a:lvl5pPr marL="6642727" indent="-738081" algn="l" defTabSz="2952323" rtl="0" eaLnBrk="1" latinLnBrk="0" hangingPunct="1">
        <a:spcBef>
          <a:spcPct val="20000"/>
        </a:spcBef>
        <a:buFont typeface="Arial" pitchFamily="34" charset="0"/>
        <a:buChar char="»"/>
        <a:defRPr sz="6500" kern="1200">
          <a:solidFill>
            <a:schemeClr val="tx1"/>
          </a:solidFill>
          <a:latin typeface="+mn-lt"/>
          <a:ea typeface="+mn-ea"/>
          <a:cs typeface="+mn-cs"/>
        </a:defRPr>
      </a:lvl5pPr>
      <a:lvl6pPr marL="8118889" indent="-738081" algn="l" defTabSz="2952323" rtl="0" eaLnBrk="1" latinLnBrk="0" hangingPunct="1">
        <a:spcBef>
          <a:spcPct val="20000"/>
        </a:spcBef>
        <a:buFont typeface="Arial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6pPr>
      <a:lvl7pPr marL="9595051" indent="-738081" algn="l" defTabSz="2952323" rtl="0" eaLnBrk="1" latinLnBrk="0" hangingPunct="1">
        <a:spcBef>
          <a:spcPct val="20000"/>
        </a:spcBef>
        <a:buFont typeface="Arial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7pPr>
      <a:lvl8pPr marL="11071212" indent="-738081" algn="l" defTabSz="2952323" rtl="0" eaLnBrk="1" latinLnBrk="0" hangingPunct="1">
        <a:spcBef>
          <a:spcPct val="20000"/>
        </a:spcBef>
        <a:buFont typeface="Arial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8pPr>
      <a:lvl9pPr marL="12547374" indent="-738081" algn="l" defTabSz="2952323" rtl="0" eaLnBrk="1" latinLnBrk="0" hangingPunct="1">
        <a:spcBef>
          <a:spcPct val="20000"/>
        </a:spcBef>
        <a:buFont typeface="Arial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1pPr>
      <a:lvl2pPr marL="1476162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2pPr>
      <a:lvl3pPr marL="2952323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3pPr>
      <a:lvl4pPr marL="4428485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4pPr>
      <a:lvl5pPr marL="5904647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5pPr>
      <a:lvl6pPr marL="7380808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6pPr>
      <a:lvl7pPr marL="8856970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7pPr>
      <a:lvl8pPr marL="10333131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8pPr>
      <a:lvl9pPr marL="11809293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15000"/>
            <a:lum/>
          </a:blip>
          <a:srcRect/>
          <a:stretch>
            <a:fillRect l="-56000" r="-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/>
          <p:cNvGrpSpPr/>
          <p:nvPr/>
        </p:nvGrpSpPr>
        <p:grpSpPr>
          <a:xfrm>
            <a:off x="13837216" y="355995"/>
            <a:ext cx="7111008" cy="2861418"/>
            <a:chOff x="4437112" y="107504"/>
            <a:chExt cx="2280252" cy="864096"/>
          </a:xfrm>
        </p:grpSpPr>
        <p:pic>
          <p:nvPicPr>
            <p:cNvPr id="7" name="圖片 6" descr="1917040711t4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69160" y="107504"/>
              <a:ext cx="523314" cy="360040"/>
            </a:xfrm>
            <a:prstGeom prst="rect">
              <a:avLst/>
            </a:prstGeom>
          </p:spPr>
        </p:pic>
        <p:pic>
          <p:nvPicPr>
            <p:cNvPr id="8" name="圖片 7" descr="Banner42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flipV="1">
              <a:off x="5517232" y="107504"/>
              <a:ext cx="1200132" cy="360040"/>
            </a:xfrm>
            <a:prstGeom prst="rect">
              <a:avLst/>
            </a:prstGeom>
          </p:spPr>
        </p:pic>
        <p:pic>
          <p:nvPicPr>
            <p:cNvPr id="10" name="圖片 9" descr="Banner20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437112" y="611560"/>
              <a:ext cx="1200940" cy="360040"/>
            </a:xfrm>
            <a:prstGeom prst="rect">
              <a:avLst/>
            </a:prstGeom>
          </p:spPr>
        </p:pic>
        <p:pic>
          <p:nvPicPr>
            <p:cNvPr id="6" name="圖片 5" descr="b4f417726b92a82ffdb8cb56e45104ef.jp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733256" y="611560"/>
              <a:ext cx="544248" cy="360040"/>
            </a:xfrm>
            <a:prstGeom prst="rect">
              <a:avLst/>
            </a:prstGeom>
          </p:spPr>
        </p:pic>
      </p:grpSp>
      <p:cxnSp>
        <p:nvCxnSpPr>
          <p:cNvPr id="22" name="直線接點 21"/>
          <p:cNvCxnSpPr/>
          <p:nvPr/>
        </p:nvCxnSpPr>
        <p:spPr>
          <a:xfrm>
            <a:off x="348518" y="3461423"/>
            <a:ext cx="13163541" cy="0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-35792" y="2427459"/>
            <a:ext cx="16168196" cy="975224"/>
          </a:xfrm>
          <a:prstGeom prst="rect">
            <a:avLst/>
          </a:prstGeom>
        </p:spPr>
        <p:txBody>
          <a:bodyPr wrap="square" lIns="295232" tIns="147616" rIns="295232" bIns="147616">
            <a:spAutoFit/>
          </a:bodyPr>
          <a:lstStyle/>
          <a:p>
            <a:r>
              <a:rPr lang="en-US" altLang="zh-TW" sz="4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華康圓體 Std W9" pitchFamily="50" charset="-120"/>
                <a:cs typeface="Times New Roman" panose="02020603050405020304" pitchFamily="18" charset="0"/>
              </a:rPr>
              <a:t>Department of Bioinformatics and Medical Engineering</a:t>
            </a:r>
            <a:endParaRPr lang="zh-TW" altLang="en-US" sz="44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華康圓體 Std W9" pitchFamily="50" charset="-120"/>
              <a:cs typeface="Times New Roman" panose="02020603050405020304" pitchFamily="18" charset="0"/>
            </a:endParaRPr>
          </a:p>
        </p:txBody>
      </p:sp>
      <p:cxnSp>
        <p:nvCxnSpPr>
          <p:cNvPr id="11" name="直線接點 10"/>
          <p:cNvCxnSpPr/>
          <p:nvPr/>
        </p:nvCxnSpPr>
        <p:spPr>
          <a:xfrm flipV="1">
            <a:off x="348518" y="29201526"/>
            <a:ext cx="13488698" cy="7101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矩形 4"/>
          <p:cNvSpPr/>
          <p:nvPr/>
        </p:nvSpPr>
        <p:spPr>
          <a:xfrm>
            <a:off x="-903106" y="107179"/>
            <a:ext cx="15991946" cy="2514106"/>
          </a:xfrm>
          <a:prstGeom prst="rect">
            <a:avLst/>
          </a:prstGeom>
          <a:noFill/>
        </p:spPr>
        <p:txBody>
          <a:bodyPr wrap="square" lIns="295232" tIns="147616" rIns="295232" bIns="147616">
            <a:spAutoFit/>
            <a:scene3d>
              <a:camera prst="orthographicFront"/>
              <a:lightRig rig="soft" dir="tl">
                <a:rot lat="0" lon="0" rev="0"/>
              </a:lightRig>
            </a:scene3d>
            <a:sp3d extrusionH="57150" contourW="25400" prstMaterial="matte">
              <a:bevelT w="25400" h="55880" prst="relaxedInset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zh-TW" altLang="en-US" sz="7200" b="1" spc="161" dirty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ea"/>
              </a:rPr>
              <a:t>亞洲大學 資訊電機學院 </a:t>
            </a:r>
            <a:br>
              <a:rPr lang="zh-TW" altLang="en-US" sz="7200" b="1" spc="161" dirty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ea"/>
              </a:rPr>
            </a:br>
            <a:r>
              <a:rPr lang="zh-TW" altLang="en-US" sz="7200" b="1" spc="161" dirty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ea"/>
              </a:rPr>
              <a:t>         生物資訊與醫學工程學系</a:t>
            </a:r>
          </a:p>
        </p:txBody>
      </p:sp>
      <p:sp>
        <p:nvSpPr>
          <p:cNvPr id="12" name="矩形 11"/>
          <p:cNvSpPr/>
          <p:nvPr/>
        </p:nvSpPr>
        <p:spPr>
          <a:xfrm>
            <a:off x="14061642" y="28782570"/>
            <a:ext cx="7041456" cy="852113"/>
          </a:xfrm>
          <a:prstGeom prst="rect">
            <a:avLst/>
          </a:prstGeom>
          <a:noFill/>
        </p:spPr>
        <p:txBody>
          <a:bodyPr wrap="none" lIns="295232" tIns="147616" rIns="295232" bIns="147616">
            <a:spAutoFit/>
            <a:scene3d>
              <a:camera prst="orthographicFront"/>
              <a:lightRig rig="threePt" dir="t"/>
            </a:scene3d>
            <a:sp3d extrusionH="57150">
              <a:bevelT w="38100" h="38100" prst="slope"/>
            </a:sp3d>
          </a:bodyPr>
          <a:lstStyle/>
          <a:p>
            <a:pPr algn="ctr"/>
            <a:r>
              <a:rPr lang="zh-TW" altLang="en-US" sz="3600" b="1" spc="969" dirty="0">
                <a:ln w="3175" cmpd="sng">
                  <a:solidFill>
                    <a:schemeClr val="tx2"/>
                  </a:solidFill>
                  <a:prstDash val="solid"/>
                  <a:miter lim="800000"/>
                </a:ln>
                <a:solidFill>
                  <a:schemeClr val="accent5">
                    <a:lumMod val="75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生物資訊與醫學工程學系</a:t>
            </a:r>
          </a:p>
        </p:txBody>
      </p:sp>
      <p:pic>
        <p:nvPicPr>
          <p:cNvPr id="13" name="圖片 12" descr="一張含有 文字, 室外, 標誌, 窗戶 的圖片&#10;&#10;自動產生的描述">
            <a:extLst>
              <a:ext uri="{FF2B5EF4-FFF2-40B4-BE49-F238E27FC236}">
                <a16:creationId xmlns:a16="http://schemas.microsoft.com/office/drawing/2014/main" id="{17824F98-DE58-4032-8A83-71E39687A96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34" y="384005"/>
            <a:ext cx="1984714" cy="198471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25</Words>
  <Application>Microsoft Office PowerPoint</Application>
  <PresentationFormat>自訂</PresentationFormat>
  <Paragraphs>3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6" baseType="lpstr">
      <vt:lpstr>新細明體</vt:lpstr>
      <vt:lpstr>Arial</vt:lpstr>
      <vt:lpstr>Calibri</vt:lpstr>
      <vt:lpstr>Times New Roman</vt:lpstr>
      <vt:lpstr>Office 佈景主題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5501-01</dc:creator>
  <cp:lastModifiedBy>卓奕安</cp:lastModifiedBy>
  <cp:revision>16</cp:revision>
  <dcterms:modified xsi:type="dcterms:W3CDTF">2022-01-06T02:59:38Z</dcterms:modified>
</cp:coreProperties>
</file>