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384" y="29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4"/>
            <a:ext cx="18178780" cy="649056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5430" y="1212608"/>
            <a:ext cx="4812030" cy="2583610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340" y="1212608"/>
            <a:ext cx="14079643" cy="2583610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1" y="1945768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1" y="12833949"/>
            <a:ext cx="18178780" cy="662374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340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1623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1" y="6777949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1" y="9602676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200" y="6777949"/>
            <a:ext cx="945326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200" y="9602676"/>
            <a:ext cx="9453262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1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7" cy="2584312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1" cy="2071234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4"/>
            <a:ext cx="12832080" cy="250230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1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91"/>
            <a:ext cx="12832080" cy="3553688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2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5"/>
            <a:ext cx="4990253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5"/>
            <a:ext cx="6772487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5"/>
            <a:ext cx="4990253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56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13837216" y="355995"/>
            <a:ext cx="7111008" cy="2861418"/>
            <a:chOff x="4437112" y="107504"/>
            <a:chExt cx="2280252" cy="864096"/>
          </a:xfrm>
        </p:grpSpPr>
        <p:pic>
          <p:nvPicPr>
            <p:cNvPr id="7" name="圖片 6" descr="1917040711t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9160" y="107504"/>
              <a:ext cx="523314" cy="360040"/>
            </a:xfrm>
            <a:prstGeom prst="rect">
              <a:avLst/>
            </a:prstGeom>
          </p:spPr>
        </p:pic>
        <p:pic>
          <p:nvPicPr>
            <p:cNvPr id="8" name="圖片 7" descr="Banner4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flipV="1">
              <a:off x="5517232" y="107504"/>
              <a:ext cx="1200132" cy="360040"/>
            </a:xfrm>
            <a:prstGeom prst="rect">
              <a:avLst/>
            </a:prstGeom>
          </p:spPr>
        </p:pic>
        <p:pic>
          <p:nvPicPr>
            <p:cNvPr id="10" name="圖片 9" descr="Banner2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37112" y="611560"/>
              <a:ext cx="1200940" cy="360040"/>
            </a:xfrm>
            <a:prstGeom prst="rect">
              <a:avLst/>
            </a:prstGeom>
          </p:spPr>
        </p:pic>
        <p:pic>
          <p:nvPicPr>
            <p:cNvPr id="6" name="圖片 5" descr="b4f417726b92a82ffdb8cb56e45104ef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33256" y="611560"/>
              <a:ext cx="544248" cy="360040"/>
            </a:xfrm>
            <a:prstGeom prst="rect">
              <a:avLst/>
            </a:prstGeom>
          </p:spPr>
        </p:pic>
      </p:grpSp>
      <p:cxnSp>
        <p:nvCxnSpPr>
          <p:cNvPr id="22" name="直線接點 21"/>
          <p:cNvCxnSpPr/>
          <p:nvPr/>
        </p:nvCxnSpPr>
        <p:spPr>
          <a:xfrm>
            <a:off x="348518" y="3461423"/>
            <a:ext cx="13163541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-35792" y="2427459"/>
            <a:ext cx="16168196" cy="975224"/>
          </a:xfrm>
          <a:prstGeom prst="rect">
            <a:avLst/>
          </a:prstGeom>
        </p:spPr>
        <p:txBody>
          <a:bodyPr wrap="square" lIns="295232" tIns="147616" rIns="295232" bIns="147616">
            <a:spAutoFit/>
          </a:bodyPr>
          <a:lstStyle/>
          <a:p>
            <a:r>
              <a:rPr lang="en-US" altLang="zh-TW" sz="4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華康圓體 Std W9" pitchFamily="50" charset="-120"/>
                <a:cs typeface="Times New Roman" panose="02020603050405020304" pitchFamily="18" charset="0"/>
              </a:rPr>
              <a:t>Department of Bioinformatics and Medical Engineering</a:t>
            </a:r>
            <a:endParaRPr lang="zh-TW" altLang="en-US" sz="4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華康圓體 Std W9" pitchFamily="50" charset="-120"/>
              <a:cs typeface="Times New Roman" panose="02020603050405020304" pitchFamily="18" charset="0"/>
            </a:endParaRPr>
          </a:p>
        </p:txBody>
      </p:sp>
      <p:cxnSp>
        <p:nvCxnSpPr>
          <p:cNvPr id="11" name="直線接點 10"/>
          <p:cNvCxnSpPr/>
          <p:nvPr/>
        </p:nvCxnSpPr>
        <p:spPr>
          <a:xfrm flipV="1">
            <a:off x="348518" y="29201526"/>
            <a:ext cx="13488698" cy="710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-903106" y="107179"/>
            <a:ext cx="15991946" cy="2514106"/>
          </a:xfrm>
          <a:prstGeom prst="rect">
            <a:avLst/>
          </a:prstGeom>
          <a:noFill/>
        </p:spPr>
        <p:txBody>
          <a:bodyPr wrap="square" lIns="295232" tIns="147616" rIns="295232" bIns="147616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16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亞洲大學 資訊電機學院 </a:t>
            </a:r>
            <a:br>
              <a:rPr lang="zh-TW" altLang="en-US" sz="7200" b="1" spc="16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</a:br>
            <a:r>
              <a:rPr lang="zh-TW" altLang="en-US" sz="7200" b="1" spc="16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         生物資訊與醫學工程學系</a:t>
            </a:r>
          </a:p>
        </p:txBody>
      </p:sp>
      <p:sp>
        <p:nvSpPr>
          <p:cNvPr id="12" name="矩形 11"/>
          <p:cNvSpPr/>
          <p:nvPr/>
        </p:nvSpPr>
        <p:spPr>
          <a:xfrm>
            <a:off x="14061642" y="28782570"/>
            <a:ext cx="7041456" cy="852113"/>
          </a:xfrm>
          <a:prstGeom prst="rect">
            <a:avLst/>
          </a:prstGeom>
          <a:noFill/>
        </p:spPr>
        <p:txBody>
          <a:bodyPr wrap="none" lIns="295232" tIns="147616" rIns="295232" bIns="147616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zh-TW" altLang="en-US" sz="3600" b="1" spc="969" dirty="0">
                <a:ln w="3175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生物資訊與醫學工程學系</a:t>
            </a:r>
          </a:p>
        </p:txBody>
      </p:sp>
      <p:pic>
        <p:nvPicPr>
          <p:cNvPr id="13" name="圖片 12" descr="一張含有 文字, 室外, 標誌, 窗戶 的圖片&#10;&#10;自動產生的描述">
            <a:extLst>
              <a:ext uri="{FF2B5EF4-FFF2-40B4-BE49-F238E27FC236}">
                <a16:creationId xmlns:a16="http://schemas.microsoft.com/office/drawing/2014/main" id="{17824F98-DE58-4032-8A83-71E39687A9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4" y="384005"/>
            <a:ext cx="1984714" cy="19847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</Words>
  <Application>Microsoft Office PowerPoint</Application>
  <PresentationFormat>自訂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5501-01</dc:creator>
  <cp:lastModifiedBy>卓奕安</cp:lastModifiedBy>
  <cp:revision>16</cp:revision>
  <dcterms:modified xsi:type="dcterms:W3CDTF">2022-01-06T02:59:38Z</dcterms:modified>
</cp:coreProperties>
</file>