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8"/>
    <p:restoredTop sz="94351"/>
  </p:normalViewPr>
  <p:slideViewPr>
    <p:cSldViewPr snapToGrid="0" snapToObjects="1">
      <p:cViewPr>
        <p:scale>
          <a:sx n="91" d="100"/>
          <a:sy n="91" d="100"/>
        </p:scale>
        <p:origin x="2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F19AB-6401-054D-AD01-D2E500B672B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4F719-C13D-2A40-87D4-A6F9C25A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2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789BE-0C4C-4663-B4EB-64E66C2C04B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8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5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5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8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1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6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9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1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0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C49E3-333F-E648-874D-719809BF288A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1695-DCF3-064A-ABBE-1556FD10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1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04210" y="862506"/>
            <a:ext cx="10636378" cy="4852863"/>
            <a:chOff x="1668446" y="440474"/>
            <a:chExt cx="10636378" cy="4852863"/>
          </a:xfrm>
        </p:grpSpPr>
        <p:sp>
          <p:nvSpPr>
            <p:cNvPr id="39" name="Rounded Rectangle 38"/>
            <p:cNvSpPr/>
            <p:nvPr/>
          </p:nvSpPr>
          <p:spPr>
            <a:xfrm>
              <a:off x="10105077" y="1842092"/>
              <a:ext cx="1895097" cy="110791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68446" y="1891849"/>
              <a:ext cx="1892600" cy="2978524"/>
              <a:chOff x="1967022" y="1667916"/>
              <a:chExt cx="1892600" cy="2978524"/>
            </a:xfrm>
          </p:grpSpPr>
          <p:sp>
            <p:nvSpPr>
              <p:cNvPr id="9" name="圓角矩形 8"/>
              <p:cNvSpPr/>
              <p:nvPr/>
            </p:nvSpPr>
            <p:spPr>
              <a:xfrm rot="5400000">
                <a:off x="1370895" y="2264043"/>
                <a:ext cx="2978524" cy="1786269"/>
              </a:xfrm>
              <a:prstGeom prst="roundRect">
                <a:avLst/>
              </a:prstGeom>
              <a:gradFill flip="none" rotWithShape="1">
                <a:gsLst>
                  <a:gs pos="0">
                    <a:srgbClr val="B482DA">
                      <a:tint val="66000"/>
                      <a:satMod val="160000"/>
                    </a:srgbClr>
                  </a:gs>
                  <a:gs pos="50000">
                    <a:srgbClr val="B482DA">
                      <a:tint val="44500"/>
                      <a:satMod val="160000"/>
                    </a:srgbClr>
                  </a:gs>
                  <a:gs pos="100000">
                    <a:srgbClr val="B482DA">
                      <a:tint val="23500"/>
                      <a:satMod val="160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2073353" y="1835529"/>
                <a:ext cx="17862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Compulsory</a:t>
                </a:r>
              </a:p>
              <a:p>
                <a:r>
                  <a:rPr lang="en-US" altLang="zh-TW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courses</a:t>
                </a:r>
                <a:endParaRPr lang="zh-TW" altLang="en-US" b="1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2062409" y="2436154"/>
                <a:ext cx="15954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Master thesis/</a:t>
                </a:r>
              </a:p>
              <a:p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PhD thesis</a:t>
                </a:r>
                <a:endPara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2106038" y="3023206"/>
                <a:ext cx="1648037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Seminar (1)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Seminar (2)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Seminar (3)</a:t>
                </a:r>
                <a:endPara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22" name="圓角矩形 21"/>
            <p:cNvSpPr/>
            <p:nvPr/>
          </p:nvSpPr>
          <p:spPr>
            <a:xfrm rot="5400000">
              <a:off x="3709527" y="2450616"/>
              <a:ext cx="3311873" cy="216885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4345824" y="1877017"/>
              <a:ext cx="2185404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charset="0"/>
                <a:buChar char="•"/>
              </a:pPr>
              <a:r>
                <a:rPr lang="en-US" dirty="0" smtClean="0"/>
                <a:t>Bioinformatics 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180975" indent="-180975">
                <a:buFont typeface="Arial" charset="0"/>
                <a:buChar char="•"/>
              </a:pPr>
              <a:r>
                <a:rPr lang="en-US" dirty="0" smtClean="0"/>
                <a:t>Bioinformatics Programming</a:t>
              </a:r>
            </a:p>
            <a:p>
              <a:pPr marL="180975" indent="-180975">
                <a:buFont typeface="Arial" charset="0"/>
                <a:buChar char="•"/>
              </a:pPr>
              <a:r>
                <a:rPr lang="en-US" dirty="0"/>
                <a:t>Statistical Analysis in </a:t>
              </a:r>
              <a:r>
                <a:rPr lang="en-US" dirty="0" smtClean="0"/>
                <a:t>Bioinformatics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dirty="0" smtClean="0"/>
                <a:t>Molecular Biology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altLang="zh-TW" dirty="0" smtClean="0"/>
                <a:t>Biochemistry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dirty="0" smtClean="0"/>
                <a:t>Introduction </a:t>
              </a:r>
              <a:r>
                <a:rPr lang="en-US" dirty="0"/>
                <a:t>to </a:t>
              </a:r>
              <a:r>
                <a:rPr lang="en-US" dirty="0" smtClean="0"/>
                <a:t>Biotechnology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dirty="0" smtClean="0"/>
                <a:t>Biotechnology </a:t>
              </a:r>
              <a:r>
                <a:rPr lang="en-US" dirty="0"/>
                <a:t>Seminar I </a:t>
              </a:r>
              <a:endParaRPr lang="en-US" altLang="zh-TW" dirty="0"/>
            </a:p>
            <a:p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624221" y="1950466"/>
              <a:ext cx="685915" cy="2901245"/>
              <a:chOff x="3585343" y="1801178"/>
              <a:chExt cx="685915" cy="2555414"/>
            </a:xfrm>
          </p:grpSpPr>
          <p:cxnSp>
            <p:nvCxnSpPr>
              <p:cNvPr id="29" name="直線接點 28"/>
              <p:cNvCxnSpPr/>
              <p:nvPr/>
            </p:nvCxnSpPr>
            <p:spPr>
              <a:xfrm>
                <a:off x="3909740" y="4356592"/>
                <a:ext cx="36151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/>
              <p:nvPr/>
            </p:nvCxnSpPr>
            <p:spPr>
              <a:xfrm flipV="1">
                <a:off x="3891079" y="1801179"/>
                <a:ext cx="0" cy="25554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/>
              <p:cNvCxnSpPr/>
              <p:nvPr/>
            </p:nvCxnSpPr>
            <p:spPr>
              <a:xfrm>
                <a:off x="3894768" y="1801178"/>
                <a:ext cx="36151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>
              <a:xfrm>
                <a:off x="3585343" y="3144429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圓角矩形 35"/>
            <p:cNvSpPr/>
            <p:nvPr/>
          </p:nvSpPr>
          <p:spPr>
            <a:xfrm rot="5400000">
              <a:off x="5175194" y="241754"/>
              <a:ext cx="527520" cy="2257636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4542290" y="1196250"/>
              <a:ext cx="17556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Elective courses</a:t>
              </a:r>
              <a:endPara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098452" y="1794521"/>
              <a:ext cx="1940345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en-US" altLang="zh-TW" sz="1400" dirty="0"/>
                <a:t>Systems biology</a:t>
              </a:r>
              <a:endParaRPr lang="zh-TW" altLang="en-US" sz="1400" dirty="0"/>
            </a:p>
            <a:p>
              <a:pPr marL="285750" indent="-285750">
                <a:buFont typeface="Arial" charset="0"/>
                <a:buChar char="•"/>
              </a:pPr>
              <a:r>
                <a:rPr lang="en-US" sz="1400" dirty="0"/>
                <a:t>Biologically Inspired </a:t>
              </a:r>
              <a:r>
                <a:rPr lang="en-US" sz="1400" dirty="0" smtClean="0"/>
                <a:t>Computing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sz="1400" dirty="0"/>
                <a:t>Advanced Database Systems </a:t>
              </a:r>
              <a:endPara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093336" y="1501948"/>
              <a:ext cx="2277729" cy="334557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Computational </a:t>
              </a:r>
              <a:r>
                <a:rPr lang="en-US" dirty="0">
                  <a:solidFill>
                    <a:schemeClr val="tx1"/>
                  </a:solidFill>
                </a:rPr>
                <a:t>Molecular Biology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Bioinformatics Algorithms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Data Mining</a:t>
              </a:r>
            </a:p>
            <a:p>
              <a:endParaRPr lang="en-US" altLang="zh-TW" dirty="0">
                <a:solidFill>
                  <a:schemeClr val="tx1"/>
                </a:solidFill>
              </a:endParaRPr>
            </a:p>
            <a:p>
              <a:pPr marL="285750" indent="-285750">
                <a:buFont typeface="Wingdings" charset="2"/>
                <a:buChar char="v"/>
              </a:pPr>
              <a:r>
                <a:rPr lang="en-US" altLang="zh-TW" dirty="0">
                  <a:solidFill>
                    <a:schemeClr val="tx1"/>
                  </a:solidFill>
                </a:rPr>
                <a:t>Omics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altLang="zh-TW" dirty="0">
                  <a:solidFill>
                    <a:schemeClr val="tx1"/>
                  </a:solidFill>
                </a:rPr>
                <a:t>Cell biology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dirty="0">
                  <a:solidFill>
                    <a:schemeClr val="tx1"/>
                  </a:solidFill>
                </a:rPr>
                <a:t>Biotechnology Seminar </a:t>
              </a:r>
              <a:r>
                <a:rPr lang="en-US" dirty="0" smtClean="0">
                  <a:solidFill>
                    <a:schemeClr val="tx1"/>
                  </a:solidFill>
                </a:rPr>
                <a:t>II</a:t>
              </a:r>
              <a:endParaRPr lang="en-US" altLang="zh-TW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912221" y="440474"/>
              <a:ext cx="6908471" cy="37446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160"/>
                </a:lnSpc>
              </a:pPr>
              <a:r>
                <a:rPr lang="en-US" altLang="zh-TW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Course roadmap - Bioinformatics and medical informatics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138846" y="3490273"/>
              <a:ext cx="1899952" cy="135724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charset="2"/>
                <a:buChar char="v"/>
              </a:pPr>
              <a:r>
                <a:rPr lang="en-US" sz="1400" dirty="0">
                  <a:solidFill>
                    <a:schemeClr val="tx1"/>
                  </a:solidFill>
                </a:rPr>
                <a:t>Biomedical Image </a:t>
              </a:r>
              <a:r>
                <a:rPr lang="en-US" sz="1400" dirty="0" smtClean="0">
                  <a:solidFill>
                    <a:schemeClr val="tx1"/>
                  </a:solidFill>
                </a:rPr>
                <a:t>Processing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sz="1400" dirty="0">
                  <a:solidFill>
                    <a:schemeClr val="tx1"/>
                  </a:solidFill>
                </a:rPr>
                <a:t>Introduction to Drug </a:t>
              </a:r>
              <a:r>
                <a:rPr lang="en-US" sz="1400" dirty="0" smtClean="0">
                  <a:solidFill>
                    <a:schemeClr val="tx1"/>
                  </a:solidFill>
                </a:rPr>
                <a:t>Design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Molecular Medicine</a:t>
              </a:r>
              <a:endPara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470553" y="3475503"/>
              <a:ext cx="591757" cy="1142828"/>
              <a:chOff x="6440410" y="4795611"/>
              <a:chExt cx="591757" cy="1142828"/>
            </a:xfrm>
          </p:grpSpPr>
          <p:cxnSp>
            <p:nvCxnSpPr>
              <p:cNvPr id="47" name="直線接點 26"/>
              <p:cNvCxnSpPr/>
              <p:nvPr/>
            </p:nvCxnSpPr>
            <p:spPr>
              <a:xfrm flipV="1">
                <a:off x="6728410" y="4795611"/>
                <a:ext cx="15757" cy="11428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31"/>
              <p:cNvCxnSpPr/>
              <p:nvPr/>
            </p:nvCxnSpPr>
            <p:spPr>
              <a:xfrm>
                <a:off x="6471656" y="4799457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31"/>
              <p:cNvCxnSpPr/>
              <p:nvPr/>
            </p:nvCxnSpPr>
            <p:spPr>
              <a:xfrm>
                <a:off x="6440410" y="5938439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接點 31"/>
              <p:cNvCxnSpPr/>
              <p:nvPr/>
            </p:nvCxnSpPr>
            <p:spPr>
              <a:xfrm>
                <a:off x="6744167" y="5307991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6489022" y="2051690"/>
              <a:ext cx="591757" cy="965724"/>
              <a:chOff x="6440410" y="4795611"/>
              <a:chExt cx="591757" cy="1142828"/>
            </a:xfrm>
          </p:grpSpPr>
          <p:cxnSp>
            <p:nvCxnSpPr>
              <p:cNvPr id="61" name="直線接點 26"/>
              <p:cNvCxnSpPr/>
              <p:nvPr/>
            </p:nvCxnSpPr>
            <p:spPr>
              <a:xfrm flipV="1">
                <a:off x="6728410" y="4795611"/>
                <a:ext cx="15757" cy="11428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31"/>
              <p:cNvCxnSpPr/>
              <p:nvPr/>
            </p:nvCxnSpPr>
            <p:spPr>
              <a:xfrm>
                <a:off x="6471656" y="4799457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31"/>
              <p:cNvCxnSpPr/>
              <p:nvPr/>
            </p:nvCxnSpPr>
            <p:spPr>
              <a:xfrm>
                <a:off x="6440410" y="5938439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31"/>
              <p:cNvCxnSpPr/>
              <p:nvPr/>
            </p:nvCxnSpPr>
            <p:spPr>
              <a:xfrm>
                <a:off x="6744167" y="5307991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9420486" y="1977144"/>
              <a:ext cx="591757" cy="965724"/>
              <a:chOff x="6440410" y="4795611"/>
              <a:chExt cx="591757" cy="1142828"/>
            </a:xfrm>
          </p:grpSpPr>
          <p:cxnSp>
            <p:nvCxnSpPr>
              <p:cNvPr id="66" name="直線接點 26"/>
              <p:cNvCxnSpPr/>
              <p:nvPr/>
            </p:nvCxnSpPr>
            <p:spPr>
              <a:xfrm flipV="1">
                <a:off x="6728410" y="4795611"/>
                <a:ext cx="15757" cy="11428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接點 31"/>
              <p:cNvCxnSpPr/>
              <p:nvPr/>
            </p:nvCxnSpPr>
            <p:spPr>
              <a:xfrm>
                <a:off x="6471656" y="4799457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31"/>
              <p:cNvCxnSpPr/>
              <p:nvPr/>
            </p:nvCxnSpPr>
            <p:spPr>
              <a:xfrm>
                <a:off x="6440410" y="5938439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31"/>
              <p:cNvCxnSpPr/>
              <p:nvPr/>
            </p:nvCxnSpPr>
            <p:spPr>
              <a:xfrm>
                <a:off x="6744167" y="5307991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9451332" y="3635177"/>
              <a:ext cx="591757" cy="965724"/>
              <a:chOff x="6440410" y="4795611"/>
              <a:chExt cx="591757" cy="1142828"/>
            </a:xfrm>
          </p:grpSpPr>
          <p:cxnSp>
            <p:nvCxnSpPr>
              <p:cNvPr id="71" name="直線接點 26"/>
              <p:cNvCxnSpPr/>
              <p:nvPr/>
            </p:nvCxnSpPr>
            <p:spPr>
              <a:xfrm flipV="1">
                <a:off x="6728410" y="4795611"/>
                <a:ext cx="15757" cy="11428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31"/>
              <p:cNvCxnSpPr/>
              <p:nvPr/>
            </p:nvCxnSpPr>
            <p:spPr>
              <a:xfrm>
                <a:off x="6471656" y="4799457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31"/>
              <p:cNvCxnSpPr/>
              <p:nvPr/>
            </p:nvCxnSpPr>
            <p:spPr>
              <a:xfrm>
                <a:off x="6440410" y="5938439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31"/>
              <p:cNvCxnSpPr/>
              <p:nvPr/>
            </p:nvCxnSpPr>
            <p:spPr>
              <a:xfrm>
                <a:off x="6744167" y="5307991"/>
                <a:ext cx="288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" name="Rectangle 74"/>
            <p:cNvSpPr/>
            <p:nvPr/>
          </p:nvSpPr>
          <p:spPr>
            <a:xfrm>
              <a:off x="10043089" y="1162715"/>
              <a:ext cx="187102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Focus on medical </a:t>
              </a:r>
            </a:p>
            <a:p>
              <a:r>
                <a:rPr 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informatics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138846" y="3053786"/>
              <a:ext cx="2165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Focus on </a:t>
              </a:r>
              <a:r>
                <a:rPr 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drug </a:t>
              </a:r>
              <a:r>
                <a:rPr 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design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1700338" y="1071209"/>
              <a:ext cx="1935145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MSc/Ph</a:t>
              </a:r>
              <a:r>
                <a:rPr 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D</a:t>
              </a:r>
              <a:r>
                <a:rPr 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program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976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85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Wingdings</vt:lpstr>
      <vt:lpstr>新細明體</vt:lpstr>
      <vt:lpstr>標楷體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 Ng</dc:creator>
  <cp:lastModifiedBy>KL Ng</cp:lastModifiedBy>
  <cp:revision>26</cp:revision>
  <dcterms:created xsi:type="dcterms:W3CDTF">2017-11-27T03:49:46Z</dcterms:created>
  <dcterms:modified xsi:type="dcterms:W3CDTF">2018-02-21T00:36:12Z</dcterms:modified>
</cp:coreProperties>
</file>